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BD157-9D31-451D-B726-2B09A139C052}" type="doc">
      <dgm:prSet loTypeId="urn:microsoft.com/office/officeart/2005/8/layout/radial5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E9B6C45-3036-40A6-B1F8-1DECF6D6EDE4}">
      <dgm:prSet phldrT="[Text]" custT="1"/>
      <dgm:spPr/>
      <dgm:t>
        <a:bodyPr/>
        <a:lstStyle/>
        <a:p>
          <a:r>
            <a:rPr lang="bn-BD" sz="2000" b="1" cap="none" spc="0" dirty="0" smtClean="0">
              <a:ln w="10541" cmpd="sng">
                <a:prstDash val="solid"/>
              </a:ln>
              <a:solidFill>
                <a:schemeClr val="bg1"/>
              </a:solidFill>
              <a:effectLst/>
              <a:latin typeface="NikoshBAN" pitchFamily="2" charset="0"/>
              <a:cs typeface="NikoshBAN" pitchFamily="2" charset="0"/>
            </a:rPr>
            <a:t>জাতিসংঘ</a:t>
          </a:r>
          <a:r>
            <a:rPr lang="bn-BD" sz="2300" b="1" cap="none" spc="0" dirty="0" smtClean="0">
              <a:ln w="10541" cmpd="sng">
                <a:prstDash val="solid"/>
              </a:ln>
              <a:effectLst/>
              <a:latin typeface="NikoshBAN" pitchFamily="2" charset="0"/>
              <a:cs typeface="NikoshBAN" pitchFamily="2" charset="0"/>
            </a:rPr>
            <a:t> </a:t>
          </a:r>
          <a:endParaRPr lang="en-US" sz="2300" dirty="0"/>
        </a:p>
      </dgm:t>
    </dgm:pt>
    <dgm:pt modelId="{FDC8FE7D-8946-4011-A21C-0626CBD4CF84}" type="parTrans" cxnId="{5E5D49AE-DAB6-4DD1-BA98-1BA435BB970A}">
      <dgm:prSet/>
      <dgm:spPr/>
      <dgm:t>
        <a:bodyPr/>
        <a:lstStyle/>
        <a:p>
          <a:endParaRPr lang="en-US"/>
        </a:p>
      </dgm:t>
    </dgm:pt>
    <dgm:pt modelId="{9FE6A2F7-B7AD-444C-A55D-4CDA381F3BD7}" type="sibTrans" cxnId="{5E5D49AE-DAB6-4DD1-BA98-1BA435BB970A}">
      <dgm:prSet/>
      <dgm:spPr/>
      <dgm:t>
        <a:bodyPr/>
        <a:lstStyle/>
        <a:p>
          <a:endParaRPr lang="en-US"/>
        </a:p>
      </dgm:t>
    </dgm:pt>
    <dgm:pt modelId="{FC2DF43C-A376-4AC8-9239-EA997AB4B6C0}">
      <dgm:prSet phldrT="[Text]" custT="1"/>
      <dgm:spPr/>
      <dgm:t>
        <a:bodyPr/>
        <a:lstStyle/>
        <a:p>
          <a:r>
            <a:rPr lang="bn-BD" sz="32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NikoshBAN" pitchFamily="2" charset="0"/>
              <a:cs typeface="NikoshBAN" pitchFamily="2" charset="0"/>
            </a:rPr>
            <a:t>সাধারন পরিষদ</a:t>
          </a:r>
          <a:endParaRPr lang="en-US" sz="3200" b="1" dirty="0">
            <a:solidFill>
              <a:schemeClr val="accent6">
                <a:lumMod val="20000"/>
                <a:lumOff val="80000"/>
              </a:schemeClr>
            </a:solidFill>
          </a:endParaRPr>
        </a:p>
      </dgm:t>
    </dgm:pt>
    <dgm:pt modelId="{C431BABD-07DD-4683-AC35-07093A4C5649}" type="parTrans" cxnId="{7D2EE6E6-E7ED-49FC-81C1-00C81A2A3954}">
      <dgm:prSet/>
      <dgm:spPr/>
      <dgm:t>
        <a:bodyPr/>
        <a:lstStyle/>
        <a:p>
          <a:endParaRPr lang="en-US"/>
        </a:p>
      </dgm:t>
    </dgm:pt>
    <dgm:pt modelId="{3AA3BFA1-2E2F-44B0-895C-814864DE4208}" type="sibTrans" cxnId="{7D2EE6E6-E7ED-49FC-81C1-00C81A2A3954}">
      <dgm:prSet/>
      <dgm:spPr/>
      <dgm:t>
        <a:bodyPr/>
        <a:lstStyle/>
        <a:p>
          <a:endParaRPr lang="en-US"/>
        </a:p>
      </dgm:t>
    </dgm:pt>
    <dgm:pt modelId="{AE53403E-C6EB-45E5-BB30-03F156735500}">
      <dgm:prSet phldrT="[Text]" custT="1"/>
      <dgm:spPr/>
      <dgm:t>
        <a:bodyPr/>
        <a:lstStyle/>
        <a:p>
          <a:r>
            <a:rPr lang="bn-BD" sz="2800" b="1" cap="all" spc="0" dirty="0" smtClean="0">
              <a:ln w="9000" cmpd="sng"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নিরাপত্তা পরিষদ</a:t>
          </a:r>
          <a:endParaRPr lang="en-US" sz="2800" dirty="0">
            <a:solidFill>
              <a:srgbClr val="002060"/>
            </a:solidFill>
          </a:endParaRPr>
        </a:p>
      </dgm:t>
    </dgm:pt>
    <dgm:pt modelId="{246FF6C8-4636-489C-A886-88D3165D796C}" type="parTrans" cxnId="{498B248C-E467-4D54-BC6A-4591AEEA09FE}">
      <dgm:prSet/>
      <dgm:spPr/>
      <dgm:t>
        <a:bodyPr/>
        <a:lstStyle/>
        <a:p>
          <a:endParaRPr lang="en-US"/>
        </a:p>
      </dgm:t>
    </dgm:pt>
    <dgm:pt modelId="{E507725B-DA2A-43E7-93EE-76D8CE727CE5}" type="sibTrans" cxnId="{498B248C-E467-4D54-BC6A-4591AEEA09FE}">
      <dgm:prSet/>
      <dgm:spPr/>
      <dgm:t>
        <a:bodyPr/>
        <a:lstStyle/>
        <a:p>
          <a:endParaRPr lang="en-US"/>
        </a:p>
      </dgm:t>
    </dgm:pt>
    <dgm:pt modelId="{4868D167-8307-472C-982C-DB209F1E3243}">
      <dgm:prSet phldrT="[Text]" custT="1"/>
      <dgm:spPr/>
      <dgm:t>
        <a:bodyPr/>
        <a:lstStyle/>
        <a:p>
          <a:r>
            <a:rPr lang="bn-BD" sz="2800" b="1" cap="all" dirty="0" smtClean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আর্থনৈতিক ও সামাজিক পরিষদ</a:t>
          </a:r>
          <a:endParaRPr lang="en-US" sz="2800" dirty="0"/>
        </a:p>
      </dgm:t>
    </dgm:pt>
    <dgm:pt modelId="{C10BBCA6-B9F0-491D-82A5-0D8955ABC990}" type="parTrans" cxnId="{99F89E1C-FAF2-49D5-9B4D-C64825B88955}">
      <dgm:prSet/>
      <dgm:spPr/>
      <dgm:t>
        <a:bodyPr/>
        <a:lstStyle/>
        <a:p>
          <a:endParaRPr lang="en-US"/>
        </a:p>
      </dgm:t>
    </dgm:pt>
    <dgm:pt modelId="{837D9A98-CB3B-4BE5-972D-A9A7D14E8EF6}" type="sibTrans" cxnId="{99F89E1C-FAF2-49D5-9B4D-C64825B88955}">
      <dgm:prSet/>
      <dgm:spPr/>
      <dgm:t>
        <a:bodyPr/>
        <a:lstStyle/>
        <a:p>
          <a:endParaRPr lang="en-US"/>
        </a:p>
      </dgm:t>
    </dgm:pt>
    <dgm:pt modelId="{39B5DF01-7E8A-420C-970B-1CB3680C71C2}">
      <dgm:prSet phldrT="[Text]" custT="1"/>
      <dgm:spPr/>
      <dgm:t>
        <a:bodyPr/>
        <a:lstStyle/>
        <a:p>
          <a:r>
            <a:rPr lang="bn-BD" sz="3600" b="1" cap="all" spc="0" dirty="0" smtClean="0">
              <a:ln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rPr>
            <a:t>অছি পরিষদ</a:t>
          </a:r>
          <a:endParaRPr lang="en-US" sz="36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EB41865-FD95-49B4-B20B-AAEE51BE0F4E}" type="parTrans" cxnId="{0C6AF6CB-19A1-4EA2-86C4-94889391D39A}">
      <dgm:prSet/>
      <dgm:spPr/>
      <dgm:t>
        <a:bodyPr/>
        <a:lstStyle/>
        <a:p>
          <a:endParaRPr lang="en-US"/>
        </a:p>
      </dgm:t>
    </dgm:pt>
    <dgm:pt modelId="{BF8592EE-6633-45D7-92D2-8EE118488183}" type="sibTrans" cxnId="{0C6AF6CB-19A1-4EA2-86C4-94889391D39A}">
      <dgm:prSet/>
      <dgm:spPr/>
      <dgm:t>
        <a:bodyPr/>
        <a:lstStyle/>
        <a:p>
          <a:endParaRPr lang="en-US"/>
        </a:p>
      </dgm:t>
    </dgm:pt>
    <dgm:pt modelId="{C2F6B750-A554-4221-902F-4A80F9734FE9}">
      <dgm:prSet phldrT="[Text]" custT="1"/>
      <dgm:spPr/>
      <dgm:t>
        <a:bodyPr/>
        <a:lstStyle/>
        <a:p>
          <a:r>
            <a:rPr lang="bn-BD" sz="2400" b="1" cap="all" dirty="0" smtClean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জাতিসংঘের সচিবালয় </a:t>
          </a:r>
          <a:endParaRPr lang="en-US" sz="2400" dirty="0"/>
        </a:p>
      </dgm:t>
    </dgm:pt>
    <dgm:pt modelId="{0484CD3A-0210-4464-ACCB-9CABE7953B53}" type="parTrans" cxnId="{39970994-CF12-4C0C-BC85-9C4152C34D05}">
      <dgm:prSet/>
      <dgm:spPr/>
      <dgm:t>
        <a:bodyPr/>
        <a:lstStyle/>
        <a:p>
          <a:endParaRPr lang="en-US"/>
        </a:p>
      </dgm:t>
    </dgm:pt>
    <dgm:pt modelId="{C5E87B47-F2A0-44D4-ADC3-2586753A9B82}" type="sibTrans" cxnId="{39970994-CF12-4C0C-BC85-9C4152C34D05}">
      <dgm:prSet/>
      <dgm:spPr/>
      <dgm:t>
        <a:bodyPr/>
        <a:lstStyle/>
        <a:p>
          <a:endParaRPr lang="en-US"/>
        </a:p>
      </dgm:t>
    </dgm:pt>
    <dgm:pt modelId="{8F75BD42-CE4E-466A-82B8-194789ED2A6A}">
      <dgm:prSet phldrT="[Text]" custT="1"/>
      <dgm:spPr/>
      <dgm:t>
        <a:bodyPr/>
        <a:lstStyle/>
        <a:p>
          <a:r>
            <a:rPr lang="bn-BD" sz="2800" b="1" cap="all" dirty="0" smtClean="0">
              <a:ln w="9000" cmpd="sng"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আন্তর্জাতিক আদালত</a:t>
          </a:r>
          <a:endParaRPr lang="en-US" sz="2800" dirty="0">
            <a:solidFill>
              <a:schemeClr val="tx2"/>
            </a:solidFill>
          </a:endParaRPr>
        </a:p>
      </dgm:t>
    </dgm:pt>
    <dgm:pt modelId="{87E122A3-FEB6-471A-BD3A-E5CF2D69FDDA}" type="parTrans" cxnId="{37D68DC1-27BA-4282-855F-8F25665A2451}">
      <dgm:prSet/>
      <dgm:spPr/>
      <dgm:t>
        <a:bodyPr/>
        <a:lstStyle/>
        <a:p>
          <a:endParaRPr lang="en-US"/>
        </a:p>
      </dgm:t>
    </dgm:pt>
    <dgm:pt modelId="{56002A09-3679-4072-8C74-17C99BD27E13}" type="sibTrans" cxnId="{37D68DC1-27BA-4282-855F-8F25665A2451}">
      <dgm:prSet/>
      <dgm:spPr/>
      <dgm:t>
        <a:bodyPr/>
        <a:lstStyle/>
        <a:p>
          <a:endParaRPr lang="en-US"/>
        </a:p>
      </dgm:t>
    </dgm:pt>
    <dgm:pt modelId="{02F112F7-B054-4B85-B681-4B7030433FAB}" type="pres">
      <dgm:prSet presAssocID="{88DBD157-9D31-451D-B726-2B09A139C05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B69F00-FFAE-4EAA-A108-26FE2952FB92}" type="pres">
      <dgm:prSet presAssocID="{0E9B6C45-3036-40A6-B1F8-1DECF6D6EDE4}" presName="centerShape" presStyleLbl="node0" presStyleIdx="0" presStyleCnt="1"/>
      <dgm:spPr/>
      <dgm:t>
        <a:bodyPr/>
        <a:lstStyle/>
        <a:p>
          <a:endParaRPr lang="en-US"/>
        </a:p>
      </dgm:t>
    </dgm:pt>
    <dgm:pt modelId="{6D0F4A20-0546-40E7-BA05-5EDD7168F621}" type="pres">
      <dgm:prSet presAssocID="{C431BABD-07DD-4683-AC35-07093A4C5649}" presName="parTrans" presStyleLbl="sibTrans2D1" presStyleIdx="0" presStyleCnt="6"/>
      <dgm:spPr/>
      <dgm:t>
        <a:bodyPr/>
        <a:lstStyle/>
        <a:p>
          <a:endParaRPr lang="en-US"/>
        </a:p>
      </dgm:t>
    </dgm:pt>
    <dgm:pt modelId="{9C078879-5D07-459C-B4C1-C41133C317F0}" type="pres">
      <dgm:prSet presAssocID="{C431BABD-07DD-4683-AC35-07093A4C564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44514A08-467D-4C6E-896D-CD51478A175B}" type="pres">
      <dgm:prSet presAssocID="{FC2DF43C-A376-4AC8-9239-EA997AB4B6C0}" presName="node" presStyleLbl="node1" presStyleIdx="0" presStyleCnt="6" custScaleX="123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813B3-5B8E-47C9-AD1D-83BE6134EBEA}" type="pres">
      <dgm:prSet presAssocID="{246FF6C8-4636-489C-A886-88D3165D796C}" presName="parTrans" presStyleLbl="sibTrans2D1" presStyleIdx="1" presStyleCnt="6"/>
      <dgm:spPr/>
      <dgm:t>
        <a:bodyPr/>
        <a:lstStyle/>
        <a:p>
          <a:endParaRPr lang="en-US"/>
        </a:p>
      </dgm:t>
    </dgm:pt>
    <dgm:pt modelId="{29583531-DEB5-4843-87BD-A8D0BAC370C3}" type="pres">
      <dgm:prSet presAssocID="{246FF6C8-4636-489C-A886-88D3165D796C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E37A2D3C-7853-4839-B6B3-76A7ED84DE42}" type="pres">
      <dgm:prSet presAssocID="{AE53403E-C6EB-45E5-BB30-03F156735500}" presName="node" presStyleLbl="node1" presStyleIdx="1" presStyleCnt="6" custScaleX="1256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66A7B-4B0A-48BD-A8B3-198554BCCC1D}" type="pres">
      <dgm:prSet presAssocID="{C10BBCA6-B9F0-491D-82A5-0D8955ABC990}" presName="parTrans" presStyleLbl="sibTrans2D1" presStyleIdx="2" presStyleCnt="6"/>
      <dgm:spPr/>
      <dgm:t>
        <a:bodyPr/>
        <a:lstStyle/>
        <a:p>
          <a:endParaRPr lang="en-US"/>
        </a:p>
      </dgm:t>
    </dgm:pt>
    <dgm:pt modelId="{141472B5-66D8-433A-92F5-2F7F42C2874B}" type="pres">
      <dgm:prSet presAssocID="{C10BBCA6-B9F0-491D-82A5-0D8955ABC990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C81F45B-8563-405F-92AB-A031D2B25B43}" type="pres">
      <dgm:prSet presAssocID="{4868D167-8307-472C-982C-DB209F1E3243}" presName="node" presStyleLbl="node1" presStyleIdx="2" presStyleCnt="6" custScaleX="1461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62E71-FD1D-4F50-97AA-00033659B703}" type="pres">
      <dgm:prSet presAssocID="{3EB41865-FD95-49B4-B20B-AAEE51BE0F4E}" presName="parTrans" presStyleLbl="sibTrans2D1" presStyleIdx="3" presStyleCnt="6"/>
      <dgm:spPr/>
      <dgm:t>
        <a:bodyPr/>
        <a:lstStyle/>
        <a:p>
          <a:endParaRPr lang="en-US"/>
        </a:p>
      </dgm:t>
    </dgm:pt>
    <dgm:pt modelId="{E5396D66-75FB-48F6-B5FC-1A16DCAFE09E}" type="pres">
      <dgm:prSet presAssocID="{3EB41865-FD95-49B4-B20B-AAEE51BE0F4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21B01C67-496F-4494-896C-D6205E36F9A9}" type="pres">
      <dgm:prSet presAssocID="{39B5DF01-7E8A-420C-970B-1CB3680C71C2}" presName="node" presStyleLbl="node1" presStyleIdx="3" presStyleCnt="6" custScaleX="121536" custRadScaleRad="99387" custRadScaleInc="-47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D84E0-FD59-4A43-8250-810CEC07F4E9}" type="pres">
      <dgm:prSet presAssocID="{87E122A3-FEB6-471A-BD3A-E5CF2D69FDDA}" presName="parTrans" presStyleLbl="sibTrans2D1" presStyleIdx="4" presStyleCnt="6"/>
      <dgm:spPr/>
      <dgm:t>
        <a:bodyPr/>
        <a:lstStyle/>
        <a:p>
          <a:endParaRPr lang="en-US"/>
        </a:p>
      </dgm:t>
    </dgm:pt>
    <dgm:pt modelId="{2A602554-00CE-49FC-86EB-C7C3491B481A}" type="pres">
      <dgm:prSet presAssocID="{87E122A3-FEB6-471A-BD3A-E5CF2D69FDDA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A1DEFF88-8240-4511-886F-FDA31B10F354}" type="pres">
      <dgm:prSet presAssocID="{8F75BD42-CE4E-466A-82B8-194789ED2A6A}" presName="node" presStyleLbl="node1" presStyleIdx="4" presStyleCnt="6" custScaleX="130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3EF3F-0994-4F3D-8859-3BDF39BD9470}" type="pres">
      <dgm:prSet presAssocID="{0484CD3A-0210-4464-ACCB-9CABE7953B53}" presName="parTrans" presStyleLbl="sibTrans2D1" presStyleIdx="5" presStyleCnt="6"/>
      <dgm:spPr/>
      <dgm:t>
        <a:bodyPr/>
        <a:lstStyle/>
        <a:p>
          <a:endParaRPr lang="en-US"/>
        </a:p>
      </dgm:t>
    </dgm:pt>
    <dgm:pt modelId="{D5602281-D13C-43F9-9C4E-E469C59E1C8A}" type="pres">
      <dgm:prSet presAssocID="{0484CD3A-0210-4464-ACCB-9CABE7953B53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2F2DBDD1-0814-46C2-89E4-8D0F2973FC90}" type="pres">
      <dgm:prSet presAssocID="{C2F6B750-A554-4221-902F-4A80F9734FE9}" presName="node" presStyleLbl="node1" presStyleIdx="5" presStyleCnt="6" custScaleX="138864" custRadScaleRad="98193" custRadScaleInc="60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EE8817-621E-4BB7-94C8-C97A6AB67FD7}" type="presOf" srcId="{87E122A3-FEB6-471A-BD3A-E5CF2D69FDDA}" destId="{2A602554-00CE-49FC-86EB-C7C3491B481A}" srcOrd="1" destOrd="0" presId="urn:microsoft.com/office/officeart/2005/8/layout/radial5"/>
    <dgm:cxn modelId="{D3E2B760-9688-477B-A427-D1A244D908ED}" type="presOf" srcId="{0E9B6C45-3036-40A6-B1F8-1DECF6D6EDE4}" destId="{05B69F00-FFAE-4EAA-A108-26FE2952FB92}" srcOrd="0" destOrd="0" presId="urn:microsoft.com/office/officeart/2005/8/layout/radial5"/>
    <dgm:cxn modelId="{3BF5276D-DF33-434A-A5D6-C042F87F197E}" type="presOf" srcId="{88DBD157-9D31-451D-B726-2B09A139C052}" destId="{02F112F7-B054-4B85-B681-4B7030433FAB}" srcOrd="0" destOrd="0" presId="urn:microsoft.com/office/officeart/2005/8/layout/radial5"/>
    <dgm:cxn modelId="{9AFC465B-41C3-46A6-9035-9B858872F7F2}" type="presOf" srcId="{C10BBCA6-B9F0-491D-82A5-0D8955ABC990}" destId="{141472B5-66D8-433A-92F5-2F7F42C2874B}" srcOrd="1" destOrd="0" presId="urn:microsoft.com/office/officeart/2005/8/layout/radial5"/>
    <dgm:cxn modelId="{39970994-CF12-4C0C-BC85-9C4152C34D05}" srcId="{0E9B6C45-3036-40A6-B1F8-1DECF6D6EDE4}" destId="{C2F6B750-A554-4221-902F-4A80F9734FE9}" srcOrd="5" destOrd="0" parTransId="{0484CD3A-0210-4464-ACCB-9CABE7953B53}" sibTransId="{C5E87B47-F2A0-44D4-ADC3-2586753A9B82}"/>
    <dgm:cxn modelId="{1D5F73AA-37FD-4ADE-A6B0-01105BADBD58}" type="presOf" srcId="{39B5DF01-7E8A-420C-970B-1CB3680C71C2}" destId="{21B01C67-496F-4494-896C-D6205E36F9A9}" srcOrd="0" destOrd="0" presId="urn:microsoft.com/office/officeart/2005/8/layout/radial5"/>
    <dgm:cxn modelId="{99F89E1C-FAF2-49D5-9B4D-C64825B88955}" srcId="{0E9B6C45-3036-40A6-B1F8-1DECF6D6EDE4}" destId="{4868D167-8307-472C-982C-DB209F1E3243}" srcOrd="2" destOrd="0" parTransId="{C10BBCA6-B9F0-491D-82A5-0D8955ABC990}" sibTransId="{837D9A98-CB3B-4BE5-972D-A9A7D14E8EF6}"/>
    <dgm:cxn modelId="{7863F52F-5A2F-4DB3-906D-9CF566CA8DEC}" type="presOf" srcId="{C431BABD-07DD-4683-AC35-07093A4C5649}" destId="{6D0F4A20-0546-40E7-BA05-5EDD7168F621}" srcOrd="0" destOrd="0" presId="urn:microsoft.com/office/officeart/2005/8/layout/radial5"/>
    <dgm:cxn modelId="{6E8A5B21-477A-4A03-A7EC-B43DC855A788}" type="presOf" srcId="{AE53403E-C6EB-45E5-BB30-03F156735500}" destId="{E37A2D3C-7853-4839-B6B3-76A7ED84DE42}" srcOrd="0" destOrd="0" presId="urn:microsoft.com/office/officeart/2005/8/layout/radial5"/>
    <dgm:cxn modelId="{498B248C-E467-4D54-BC6A-4591AEEA09FE}" srcId="{0E9B6C45-3036-40A6-B1F8-1DECF6D6EDE4}" destId="{AE53403E-C6EB-45E5-BB30-03F156735500}" srcOrd="1" destOrd="0" parTransId="{246FF6C8-4636-489C-A886-88D3165D796C}" sibTransId="{E507725B-DA2A-43E7-93EE-76D8CE727CE5}"/>
    <dgm:cxn modelId="{A949EB92-263B-4635-98C9-CA1383205CC9}" type="presOf" srcId="{C431BABD-07DD-4683-AC35-07093A4C5649}" destId="{9C078879-5D07-459C-B4C1-C41133C317F0}" srcOrd="1" destOrd="0" presId="urn:microsoft.com/office/officeart/2005/8/layout/radial5"/>
    <dgm:cxn modelId="{5F6349B3-CCA9-458E-8E6B-1B38EE8A79BC}" type="presOf" srcId="{0484CD3A-0210-4464-ACCB-9CABE7953B53}" destId="{D5602281-D13C-43F9-9C4E-E469C59E1C8A}" srcOrd="1" destOrd="0" presId="urn:microsoft.com/office/officeart/2005/8/layout/radial5"/>
    <dgm:cxn modelId="{8BAFC7B3-BAAD-44A1-9FF2-E6B3AB7959C9}" type="presOf" srcId="{87E122A3-FEB6-471A-BD3A-E5CF2D69FDDA}" destId="{B60D84E0-FD59-4A43-8250-810CEC07F4E9}" srcOrd="0" destOrd="0" presId="urn:microsoft.com/office/officeart/2005/8/layout/radial5"/>
    <dgm:cxn modelId="{37D68DC1-27BA-4282-855F-8F25665A2451}" srcId="{0E9B6C45-3036-40A6-B1F8-1DECF6D6EDE4}" destId="{8F75BD42-CE4E-466A-82B8-194789ED2A6A}" srcOrd="4" destOrd="0" parTransId="{87E122A3-FEB6-471A-BD3A-E5CF2D69FDDA}" sibTransId="{56002A09-3679-4072-8C74-17C99BD27E13}"/>
    <dgm:cxn modelId="{370797C3-4F33-4233-9A13-14CC2144CBF8}" type="presOf" srcId="{246FF6C8-4636-489C-A886-88D3165D796C}" destId="{F25813B3-5B8E-47C9-AD1D-83BE6134EBEA}" srcOrd="0" destOrd="0" presId="urn:microsoft.com/office/officeart/2005/8/layout/radial5"/>
    <dgm:cxn modelId="{0C6AF6CB-19A1-4EA2-86C4-94889391D39A}" srcId="{0E9B6C45-3036-40A6-B1F8-1DECF6D6EDE4}" destId="{39B5DF01-7E8A-420C-970B-1CB3680C71C2}" srcOrd="3" destOrd="0" parTransId="{3EB41865-FD95-49B4-B20B-AAEE51BE0F4E}" sibTransId="{BF8592EE-6633-45D7-92D2-8EE118488183}"/>
    <dgm:cxn modelId="{894B81F7-3B6B-414F-A985-2B50B6B19193}" type="presOf" srcId="{246FF6C8-4636-489C-A886-88D3165D796C}" destId="{29583531-DEB5-4843-87BD-A8D0BAC370C3}" srcOrd="1" destOrd="0" presId="urn:microsoft.com/office/officeart/2005/8/layout/radial5"/>
    <dgm:cxn modelId="{66359218-1C85-49C0-A3F4-B66920D9D204}" type="presOf" srcId="{C2F6B750-A554-4221-902F-4A80F9734FE9}" destId="{2F2DBDD1-0814-46C2-89E4-8D0F2973FC90}" srcOrd="0" destOrd="0" presId="urn:microsoft.com/office/officeart/2005/8/layout/radial5"/>
    <dgm:cxn modelId="{E0FED1EC-92A3-485C-A5AF-49C5569AE85C}" type="presOf" srcId="{3EB41865-FD95-49B4-B20B-AAEE51BE0F4E}" destId="{E5396D66-75FB-48F6-B5FC-1A16DCAFE09E}" srcOrd="1" destOrd="0" presId="urn:microsoft.com/office/officeart/2005/8/layout/radial5"/>
    <dgm:cxn modelId="{68EF7243-E6B2-46AC-A11E-46D5026DD230}" type="presOf" srcId="{0484CD3A-0210-4464-ACCB-9CABE7953B53}" destId="{B443EF3F-0994-4F3D-8859-3BDF39BD9470}" srcOrd="0" destOrd="0" presId="urn:microsoft.com/office/officeart/2005/8/layout/radial5"/>
    <dgm:cxn modelId="{D2132F59-A5BA-4F74-91BE-9D1082ABF36F}" type="presOf" srcId="{C10BBCA6-B9F0-491D-82A5-0D8955ABC990}" destId="{87166A7B-4B0A-48BD-A8B3-198554BCCC1D}" srcOrd="0" destOrd="0" presId="urn:microsoft.com/office/officeart/2005/8/layout/radial5"/>
    <dgm:cxn modelId="{49478D8F-820C-4EC8-98AC-D97B4D32D79D}" type="presOf" srcId="{FC2DF43C-A376-4AC8-9239-EA997AB4B6C0}" destId="{44514A08-467D-4C6E-896D-CD51478A175B}" srcOrd="0" destOrd="0" presId="urn:microsoft.com/office/officeart/2005/8/layout/radial5"/>
    <dgm:cxn modelId="{7D2EE6E6-E7ED-49FC-81C1-00C81A2A3954}" srcId="{0E9B6C45-3036-40A6-B1F8-1DECF6D6EDE4}" destId="{FC2DF43C-A376-4AC8-9239-EA997AB4B6C0}" srcOrd="0" destOrd="0" parTransId="{C431BABD-07DD-4683-AC35-07093A4C5649}" sibTransId="{3AA3BFA1-2E2F-44B0-895C-814864DE4208}"/>
    <dgm:cxn modelId="{CF21EE29-D3DD-4C09-A3BC-DE024291E614}" type="presOf" srcId="{3EB41865-FD95-49B4-B20B-AAEE51BE0F4E}" destId="{41362E71-FD1D-4F50-97AA-00033659B703}" srcOrd="0" destOrd="0" presId="urn:microsoft.com/office/officeart/2005/8/layout/radial5"/>
    <dgm:cxn modelId="{DFE03802-D03A-4B2F-BD09-BE5AED3F1373}" type="presOf" srcId="{8F75BD42-CE4E-466A-82B8-194789ED2A6A}" destId="{A1DEFF88-8240-4511-886F-FDA31B10F354}" srcOrd="0" destOrd="0" presId="urn:microsoft.com/office/officeart/2005/8/layout/radial5"/>
    <dgm:cxn modelId="{C0E5654B-C647-4E8F-9F3F-48E7198CC00C}" type="presOf" srcId="{4868D167-8307-472C-982C-DB209F1E3243}" destId="{1C81F45B-8563-405F-92AB-A031D2B25B43}" srcOrd="0" destOrd="0" presId="urn:microsoft.com/office/officeart/2005/8/layout/radial5"/>
    <dgm:cxn modelId="{5E5D49AE-DAB6-4DD1-BA98-1BA435BB970A}" srcId="{88DBD157-9D31-451D-B726-2B09A139C052}" destId="{0E9B6C45-3036-40A6-B1F8-1DECF6D6EDE4}" srcOrd="0" destOrd="0" parTransId="{FDC8FE7D-8946-4011-A21C-0626CBD4CF84}" sibTransId="{9FE6A2F7-B7AD-444C-A55D-4CDA381F3BD7}"/>
    <dgm:cxn modelId="{7862F6A8-C9EC-4303-A4D5-9312D0379705}" type="presParOf" srcId="{02F112F7-B054-4B85-B681-4B7030433FAB}" destId="{05B69F00-FFAE-4EAA-A108-26FE2952FB92}" srcOrd="0" destOrd="0" presId="urn:microsoft.com/office/officeart/2005/8/layout/radial5"/>
    <dgm:cxn modelId="{1D931B13-7363-4530-A874-FBBCE99BF087}" type="presParOf" srcId="{02F112F7-B054-4B85-B681-4B7030433FAB}" destId="{6D0F4A20-0546-40E7-BA05-5EDD7168F621}" srcOrd="1" destOrd="0" presId="urn:microsoft.com/office/officeart/2005/8/layout/radial5"/>
    <dgm:cxn modelId="{18B3E148-D498-4F0F-89FE-72147CCF45FF}" type="presParOf" srcId="{6D0F4A20-0546-40E7-BA05-5EDD7168F621}" destId="{9C078879-5D07-459C-B4C1-C41133C317F0}" srcOrd="0" destOrd="0" presId="urn:microsoft.com/office/officeart/2005/8/layout/radial5"/>
    <dgm:cxn modelId="{99CCBEA3-8BDA-4D8D-9FEF-CEC3FADA204D}" type="presParOf" srcId="{02F112F7-B054-4B85-B681-4B7030433FAB}" destId="{44514A08-467D-4C6E-896D-CD51478A175B}" srcOrd="2" destOrd="0" presId="urn:microsoft.com/office/officeart/2005/8/layout/radial5"/>
    <dgm:cxn modelId="{6CF0B076-6DAB-4698-B26E-56D35F1FF8EB}" type="presParOf" srcId="{02F112F7-B054-4B85-B681-4B7030433FAB}" destId="{F25813B3-5B8E-47C9-AD1D-83BE6134EBEA}" srcOrd="3" destOrd="0" presId="urn:microsoft.com/office/officeart/2005/8/layout/radial5"/>
    <dgm:cxn modelId="{5B02F486-2C8C-4BAA-9DBC-6671211760AE}" type="presParOf" srcId="{F25813B3-5B8E-47C9-AD1D-83BE6134EBEA}" destId="{29583531-DEB5-4843-87BD-A8D0BAC370C3}" srcOrd="0" destOrd="0" presId="urn:microsoft.com/office/officeart/2005/8/layout/radial5"/>
    <dgm:cxn modelId="{EB21D77E-F9DE-416E-8A57-A51E8F055854}" type="presParOf" srcId="{02F112F7-B054-4B85-B681-4B7030433FAB}" destId="{E37A2D3C-7853-4839-B6B3-76A7ED84DE42}" srcOrd="4" destOrd="0" presId="urn:microsoft.com/office/officeart/2005/8/layout/radial5"/>
    <dgm:cxn modelId="{3587CA97-5D3B-4B5E-8318-1ACECE5515A4}" type="presParOf" srcId="{02F112F7-B054-4B85-B681-4B7030433FAB}" destId="{87166A7B-4B0A-48BD-A8B3-198554BCCC1D}" srcOrd="5" destOrd="0" presId="urn:microsoft.com/office/officeart/2005/8/layout/radial5"/>
    <dgm:cxn modelId="{8129B1B5-52D0-41E9-BE41-8ECC945D477E}" type="presParOf" srcId="{87166A7B-4B0A-48BD-A8B3-198554BCCC1D}" destId="{141472B5-66D8-433A-92F5-2F7F42C2874B}" srcOrd="0" destOrd="0" presId="urn:microsoft.com/office/officeart/2005/8/layout/radial5"/>
    <dgm:cxn modelId="{73FE6A6D-96B2-4EB2-9252-4D000726B4D5}" type="presParOf" srcId="{02F112F7-B054-4B85-B681-4B7030433FAB}" destId="{1C81F45B-8563-405F-92AB-A031D2B25B43}" srcOrd="6" destOrd="0" presId="urn:microsoft.com/office/officeart/2005/8/layout/radial5"/>
    <dgm:cxn modelId="{C2264F50-C07F-4A3A-9590-88F26C13FAB8}" type="presParOf" srcId="{02F112F7-B054-4B85-B681-4B7030433FAB}" destId="{41362E71-FD1D-4F50-97AA-00033659B703}" srcOrd="7" destOrd="0" presId="urn:microsoft.com/office/officeart/2005/8/layout/radial5"/>
    <dgm:cxn modelId="{74025AE5-86B0-4369-9129-9E83A26D8870}" type="presParOf" srcId="{41362E71-FD1D-4F50-97AA-00033659B703}" destId="{E5396D66-75FB-48F6-B5FC-1A16DCAFE09E}" srcOrd="0" destOrd="0" presId="urn:microsoft.com/office/officeart/2005/8/layout/radial5"/>
    <dgm:cxn modelId="{C44703D5-0A63-408D-B579-43E664EC5AC4}" type="presParOf" srcId="{02F112F7-B054-4B85-B681-4B7030433FAB}" destId="{21B01C67-496F-4494-896C-D6205E36F9A9}" srcOrd="8" destOrd="0" presId="urn:microsoft.com/office/officeart/2005/8/layout/radial5"/>
    <dgm:cxn modelId="{35126420-6FEA-498D-B83E-B3DDE79BDC47}" type="presParOf" srcId="{02F112F7-B054-4B85-B681-4B7030433FAB}" destId="{B60D84E0-FD59-4A43-8250-810CEC07F4E9}" srcOrd="9" destOrd="0" presId="urn:microsoft.com/office/officeart/2005/8/layout/radial5"/>
    <dgm:cxn modelId="{00CD8B40-BE49-4451-AF04-9C8B44373C84}" type="presParOf" srcId="{B60D84E0-FD59-4A43-8250-810CEC07F4E9}" destId="{2A602554-00CE-49FC-86EB-C7C3491B481A}" srcOrd="0" destOrd="0" presId="urn:microsoft.com/office/officeart/2005/8/layout/radial5"/>
    <dgm:cxn modelId="{2DEF4CFB-654A-438C-B2A6-8C21D001E3D9}" type="presParOf" srcId="{02F112F7-B054-4B85-B681-4B7030433FAB}" destId="{A1DEFF88-8240-4511-886F-FDA31B10F354}" srcOrd="10" destOrd="0" presId="urn:microsoft.com/office/officeart/2005/8/layout/radial5"/>
    <dgm:cxn modelId="{24870274-6945-47E6-A0E2-4CDF202C21D1}" type="presParOf" srcId="{02F112F7-B054-4B85-B681-4B7030433FAB}" destId="{B443EF3F-0994-4F3D-8859-3BDF39BD9470}" srcOrd="11" destOrd="0" presId="urn:microsoft.com/office/officeart/2005/8/layout/radial5"/>
    <dgm:cxn modelId="{261B126A-87C4-482D-A32B-0E2BADFB5E50}" type="presParOf" srcId="{B443EF3F-0994-4F3D-8859-3BDF39BD9470}" destId="{D5602281-D13C-43F9-9C4E-E469C59E1C8A}" srcOrd="0" destOrd="0" presId="urn:microsoft.com/office/officeart/2005/8/layout/radial5"/>
    <dgm:cxn modelId="{2CA6B57E-F25F-4FDD-B837-014A1BB091B8}" type="presParOf" srcId="{02F112F7-B054-4B85-B681-4B7030433FAB}" destId="{2F2DBDD1-0814-46C2-89E4-8D0F2973FC90}" srcOrd="12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7A0D-F169-493A-BA55-76F5D21761B4}" type="datetimeFigureOut">
              <a:rPr lang="en-US" smtClean="0"/>
              <a:pPr/>
              <a:t>11/8/2015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94FC9-A4DA-4323-9A7A-48BF34BC09B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5715000" y="3429000"/>
            <a:ext cx="6858000" cy="158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L-Shape 13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-Shape 15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L-Shape 16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L-Shape 17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1981200" y="248528"/>
            <a:ext cx="49055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উপস্থিত</a:t>
            </a:r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33600" y="5638800"/>
            <a:ext cx="50514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শুভেচ্ছা ও স্বাগত্তম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 descr="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57300"/>
            <a:ext cx="7086600" cy="445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 descr="4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0"/>
            <a:ext cx="5889356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1981200" y="4191000"/>
            <a:ext cx="51619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আর্থনৈতিক ও সামাজিক পরিষদ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47800" y="5029200"/>
            <a:ext cx="6400800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bn-BD" sz="4000" b="1" spc="50" dirty="0" smtClean="0">
                <a:ln w="1143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পরিষদের মোট সদস্য সংখ্যা ৫৪। </a:t>
            </a:r>
          </a:p>
          <a:p>
            <a:r>
              <a:rPr lang="bn-BD" sz="4000" b="1" spc="50" dirty="0" smtClean="0">
                <a:ln w="1143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প্রত্যেক সদস্যের ১টি করে ভোট আছে।  </a:t>
            </a:r>
            <a:endParaRPr lang="en-US" sz="4000" dirty="0">
              <a:ln w="11430">
                <a:noFill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200400" y="4267200"/>
            <a:ext cx="2727029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54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অছি পরিষদ</a:t>
            </a:r>
            <a:endParaRPr lang="en-US" sz="54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29064"/>
            <a:ext cx="60960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381000" y="51816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নিরাপত্তা পরিষদের স্থায়ী ও নির্বাচিত সদস্যদের নিয়ে অছি পরিষদ গঠিত।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2819400" y="3581400"/>
            <a:ext cx="33794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আন্তর্জাতিক আদালত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4190999" cy="2743200"/>
          </a:xfrm>
          <a:prstGeom prst="rect">
            <a:avLst/>
          </a:prstGeom>
        </p:spPr>
      </p:pic>
      <p:pic>
        <p:nvPicPr>
          <p:cNvPr id="22" name="Picture 21" descr="111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7200"/>
            <a:ext cx="4013200" cy="2743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19200" y="45720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এটি জাতিসংঘের বিচারালয়। ১৫ জন বিচারক নিয়ে এ আদালত গঠিত।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810000"/>
            <a:ext cx="37818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জাতিসংঘের সচিবালয় 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28956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5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81000"/>
            <a:ext cx="5181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grpSp>
          <p:nvGrpSpPr>
            <p:cNvPr id="6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21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8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9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7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L-Shape 10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-Shape 11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-Shape 12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-Shape 13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914400" y="26670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বানকি মুন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6800" y="4800600"/>
            <a:ext cx="6858000" cy="1295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জাতিসংঘের সকল কর্মকর্তা নিয়ে এটি গঠিত।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1219200" y="304800"/>
          <a:ext cx="115062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grpSp>
          <p:nvGrpSpPr>
            <p:cNvPr id="4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9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6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7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5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L-Shape 8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-Shape 11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B69F00-FFAE-4EAA-A108-26FE2952F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05B69F00-FFAE-4EAA-A108-26FE2952F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05B69F00-FFAE-4EAA-A108-26FE2952F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05B69F00-FFAE-4EAA-A108-26FE2952FB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graphicEl>
                                              <a:dgm id="{05B69F00-FFAE-4EAA-A108-26FE2952FB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0F4A20-0546-40E7-BA05-5EDD7168F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6D0F4A20-0546-40E7-BA05-5EDD7168F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6D0F4A20-0546-40E7-BA05-5EDD7168F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6D0F4A20-0546-40E7-BA05-5EDD7168F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graphicEl>
                                              <a:dgm id="{6D0F4A20-0546-40E7-BA05-5EDD7168F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514A08-467D-4C6E-896D-CD51478A1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44514A08-467D-4C6E-896D-CD51478A1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44514A08-467D-4C6E-896D-CD51478A1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44514A08-467D-4C6E-896D-CD51478A1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graphicEl>
                                              <a:dgm id="{44514A08-467D-4C6E-896D-CD51478A17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5813B3-5B8E-47C9-AD1D-83BE6134E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F25813B3-5B8E-47C9-AD1D-83BE6134E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F25813B3-5B8E-47C9-AD1D-83BE6134E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F25813B3-5B8E-47C9-AD1D-83BE6134E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F25813B3-5B8E-47C9-AD1D-83BE6134E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7A2D3C-7853-4839-B6B3-76A7ED84D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E37A2D3C-7853-4839-B6B3-76A7ED84D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E37A2D3C-7853-4839-B6B3-76A7ED84D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E37A2D3C-7853-4839-B6B3-76A7ED84D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E37A2D3C-7853-4839-B6B3-76A7ED84D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166A7B-4B0A-48BD-A8B3-198554BCC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87166A7B-4B0A-48BD-A8B3-198554BCC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87166A7B-4B0A-48BD-A8B3-198554BCC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87166A7B-4B0A-48BD-A8B3-198554BCC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87166A7B-4B0A-48BD-A8B3-198554BCC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81F45B-8563-405F-92AB-A031D2B25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1C81F45B-8563-405F-92AB-A031D2B25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1C81F45B-8563-405F-92AB-A031D2B25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1C81F45B-8563-405F-92AB-A031D2B25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1C81F45B-8563-405F-92AB-A031D2B25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362E71-FD1D-4F50-97AA-00033659B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41362E71-FD1D-4F50-97AA-00033659B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41362E71-FD1D-4F50-97AA-00033659B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41362E71-FD1D-4F50-97AA-00033659B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41362E71-FD1D-4F50-97AA-00033659B7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B01C67-496F-4494-896C-D6205E36F9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21B01C67-496F-4494-896C-D6205E36F9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21B01C67-496F-4494-896C-D6205E36F9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21B01C67-496F-4494-896C-D6205E36F9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21B01C67-496F-4494-896C-D6205E36F9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0D84E0-FD59-4A43-8250-810CEC07F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B60D84E0-FD59-4A43-8250-810CEC07F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B60D84E0-FD59-4A43-8250-810CEC07F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B60D84E0-FD59-4A43-8250-810CEC07F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B60D84E0-FD59-4A43-8250-810CEC07F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DEFF88-8240-4511-886F-FDA31B10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A1DEFF88-8240-4511-886F-FDA31B10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A1DEFF88-8240-4511-886F-FDA31B10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graphicEl>
                                              <a:dgm id="{A1DEFF88-8240-4511-886F-FDA31B10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graphicEl>
                                              <a:dgm id="{A1DEFF88-8240-4511-886F-FDA31B10F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43EF3F-0994-4F3D-8859-3BDF39BD9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B443EF3F-0994-4F3D-8859-3BDF39BD9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graphicEl>
                                              <a:dgm id="{B443EF3F-0994-4F3D-8859-3BDF39BD9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>
                                            <p:graphicEl>
                                              <a:dgm id="{B443EF3F-0994-4F3D-8859-3BDF39BD9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443EF3F-0994-4F3D-8859-3BDF39BD94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2DBDD1-0814-46C2-89E4-8D0F2973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2F2DBDD1-0814-46C2-89E4-8D0F2973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graphicEl>
                                              <a:dgm id="{2F2DBDD1-0814-46C2-89E4-8D0F2973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graphicEl>
                                              <a:dgm id="{2F2DBDD1-0814-46C2-89E4-8D0F2973F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2F2DBDD1-0814-46C2-89E4-8D0F2973F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2819400" y="457200"/>
            <a:ext cx="3200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</a:p>
          <a:p>
            <a:pPr algn="ctr"/>
            <a:endParaRPr 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4953000"/>
            <a:ext cx="784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NikoshBAN" pitchFamily="2" charset="0"/>
                <a:cs typeface="NikoshBAN" pitchFamily="2" charset="0"/>
                <a:sym typeface="Wingdings 2"/>
              </a:rPr>
              <a:t></a:t>
            </a:r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জাতিসংঘের যে কোনো ২ টি অংগের গঠন সম্পর্কে লিখ। 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 descr="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0"/>
            <a:ext cx="5305167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6096000" y="685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সময়-৫ মিনিট</a:t>
            </a:r>
            <a:endParaRPr lang="en-US" sz="3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Oval 19"/>
          <p:cNvSpPr/>
          <p:nvPr/>
        </p:nvSpPr>
        <p:spPr>
          <a:xfrm>
            <a:off x="2743200" y="533400"/>
            <a:ext cx="3810000" cy="1295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6600" b="1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28194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১। জাতিসংঘ কত সালে প্রতিষ্ঠিত হয়?</a:t>
            </a:r>
          </a:p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২। জাতিসংঘের অংগ গুলোর নাম বল</a:t>
            </a:r>
            <a:r>
              <a:rPr lang="bn-BD" sz="3600" b="1" dirty="0" smtClean="0"/>
              <a:t>।</a:t>
            </a:r>
          </a:p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৩। বিশ্ব শান্তি রক্ষায় জাতিসংঘের ভূমিকা সম্পর্কে তোমার  মতামত দাও।   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endParaRPr lang="bn-BD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2667000" y="457200"/>
            <a:ext cx="426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বাড়ীর কাজ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" y="4495800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bn-BD" sz="4000" b="1" dirty="0" smtClean="0"/>
              <a:t>“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জাতিসংঘ বিশ্বের সকল রাষ্ট্রের মধ্যে বন্ধুত্ব সৃষ্টি করেছে”- ব্যাখ্যা কর।</a:t>
            </a:r>
            <a:endParaRPr lang="bn-BD" sz="4000" b="1" dirty="0" smtClean="0"/>
          </a:p>
        </p:txBody>
      </p:sp>
      <p:pic>
        <p:nvPicPr>
          <p:cNvPr id="24" name="Picture 23" descr="2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95400"/>
            <a:ext cx="5257800" cy="315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2514600" y="5705628"/>
            <a:ext cx="3659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 descr="4444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7967004" cy="4461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21"/>
          <p:cNvSpPr/>
          <p:nvPr/>
        </p:nvSpPr>
        <p:spPr>
          <a:xfrm>
            <a:off x="1676400" y="381000"/>
            <a:ext cx="5702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সবার </a:t>
            </a:r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সু-স্বাস্থ্য</a:t>
            </a:r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কামনা করি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grpSp>
          <p:nvGrpSpPr>
            <p:cNvPr id="17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32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19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30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28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7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L-Shape 21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L-Shape 22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L-Shape 23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L-Shape 24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2985868" y="358724"/>
            <a:ext cx="3048000" cy="10668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73588" y="1493516"/>
            <a:ext cx="6039728" cy="28931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NikoshBAN" pitchFamily="2" charset="0"/>
                <a:cs typeface="NikoshBAN" pitchFamily="2" charset="0"/>
              </a:rPr>
              <a:t>মোঃ শরিফুল ইসলাম</a:t>
            </a:r>
          </a:p>
          <a:p>
            <a:pPr algn="ctr"/>
            <a:r>
              <a:rPr lang="bn-BD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আইসিটি শিক্ষক</a:t>
            </a:r>
          </a:p>
          <a:p>
            <a:pPr algn="ctr"/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জাহানারা কাঞ্চন স্মৃতি উচ্চ বিদ্যালয়</a:t>
            </a:r>
          </a:p>
          <a:p>
            <a:pPr algn="ctr"/>
            <a:r>
              <a:rPr lang="bn-BD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সুজানগর, পাবনা</a:t>
            </a:r>
          </a:p>
          <a:p>
            <a:pPr algn="ctr"/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মোবাইল- ০১৭৪৩৯২৭৭৮৮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52600" y="4485244"/>
            <a:ext cx="5562600" cy="20005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শ্রেনীঃ ৮ম</a:t>
            </a:r>
          </a:p>
          <a:p>
            <a:pPr algn="ctr"/>
            <a:r>
              <a:rPr lang="bn-BD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বিষয়ঃ বাংলাদেশ ও বিশ্ব পরিচয়</a:t>
            </a:r>
          </a:p>
          <a:p>
            <a:pPr algn="ctr"/>
            <a:r>
              <a:rPr lang="bn-BD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তারিখঃ ০৩/১১/২০১৫ খ্রীঃ</a:t>
            </a:r>
            <a:r>
              <a:rPr lang="bn-BD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7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47004"/>
            <a:ext cx="41148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32" y="352864"/>
            <a:ext cx="4169174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3505200"/>
            <a:ext cx="41148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536" y="3429000"/>
            <a:ext cx="40386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Rectangle 23"/>
          <p:cNvSpPr/>
          <p:nvPr/>
        </p:nvSpPr>
        <p:spPr>
          <a:xfrm>
            <a:off x="1447800" y="3048000"/>
            <a:ext cx="1752600" cy="4572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২য় বিশ্ব যুদ্ধ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8400" y="2971800"/>
            <a:ext cx="1371600" cy="381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সিডর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00200" y="6019800"/>
            <a:ext cx="1524000" cy="4572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সুনামি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09736" y="6047936"/>
            <a:ext cx="3048000" cy="457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ইবোলা ভাইরাস আক্রান্ত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85800" y="2438400"/>
            <a:ext cx="7848600" cy="167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সারা বিশ্বে যে কোনো সমস্যা সমাধানে সাহায্যের হাত বাড়িয়ে দেয় কোন সংস্থা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0" y="609600"/>
            <a:ext cx="6172200" cy="914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latin typeface="NikoshBAN" pitchFamily="2" charset="0"/>
                <a:cs typeface="NikoshBAN" pitchFamily="2" charset="0"/>
              </a:rPr>
              <a:t>আমাদের আজকের বিষয়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5181600"/>
            <a:ext cx="7010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NikoshBAN" pitchFamily="2" charset="0"/>
                <a:cs typeface="NikoshBAN" pitchFamily="2" charset="0"/>
              </a:rPr>
              <a:t>জাতিসংঘ ও এর বিভিন্ন অংগ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5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20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7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8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L-Shape 9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-Shape 11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-Shape 12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44913"/>
            <a:ext cx="4114800" cy="3536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7244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atin typeface="NikoshBAN" pitchFamily="2" charset="0"/>
                <a:cs typeface="NikoshBAN" pitchFamily="2" charset="0"/>
                <a:sym typeface="Wingdings 2"/>
              </a:rPr>
              <a:t>জাতিসংঘের বিভিন্ন অংগের নাম</a:t>
            </a:r>
          </a:p>
          <a:p>
            <a:r>
              <a:rPr lang="bn-BD" sz="5400" b="1" dirty="0" smtClean="0">
                <a:latin typeface="NikoshBAN" pitchFamily="2" charset="0"/>
                <a:cs typeface="NikoshBAN" pitchFamily="2" charset="0"/>
                <a:sym typeface="Wingdings 2"/>
              </a:rPr>
              <a:t>    ও  গঠন সম্পর্কে বলতে পারবে।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685800"/>
            <a:ext cx="5897768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7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22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9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20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8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L-Shape 11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-Shape 12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-Shape 13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-Shape 14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0"/>
            <a:ext cx="5489917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457200"/>
            <a:ext cx="7292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4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9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6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7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5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L-Shape 8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-Shape 11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1" name="Object 2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18000" y="3086100"/>
          <a:ext cx="508000" cy="685800"/>
        </p:xfrm>
        <a:graphic>
          <a:graphicData uri="http://schemas.openxmlformats.org/presentationml/2006/ole">
            <p:oleObj spid="_x0000_s1026" name="Packager Shell Object" r:id="rId3" imgW="50796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3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8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5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4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L-Shape 7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L-Shape 8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914400" y="51816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শান্তিময় বিশ্ব গড়ে তোলার লক্ষ্যে জাতিসঙ্ঘের সৃষ্টি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2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7193506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572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জাতিসঙ্ঘের বিভিন্ন কার্যক্রম বাস্তবায়নের জন্য তার কিছু অংগ রয়েছে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1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5624979" cy="2985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5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20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7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8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6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L-Shape 9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-Shape 11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-Shape 12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124200" y="5029200"/>
            <a:ext cx="3048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সাধারণ পরিষদ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732" y="578534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জাতিসঙ্ঘের সকল সদস্য রাষ্ট্রই সাধারণ পরিষদের সদস্য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0"/>
            <a:ext cx="658368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grpSp>
          <p:nvGrpSpPr>
            <p:cNvPr id="4" name="Group 10"/>
            <p:cNvGrpSpPr/>
            <p:nvPr/>
          </p:nvGrpSpPr>
          <p:grpSpPr>
            <a:xfrm rot="5400000">
              <a:off x="4419600" y="-4114800"/>
              <a:ext cx="304800" cy="8534400"/>
              <a:chOff x="0" y="0"/>
              <a:chExt cx="304800" cy="6858000"/>
            </a:xfrm>
          </p:grpSpPr>
          <p:sp>
            <p:nvSpPr>
              <p:cNvPr id="19" name="Rectangle 11"/>
              <p:cNvSpPr/>
              <p:nvPr/>
            </p:nvSpPr>
            <p:spPr>
              <a:xfrm>
                <a:off x="0" y="0"/>
                <a:ext cx="152400" cy="6858000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2"/>
              <p:cNvSpPr/>
              <p:nvPr/>
            </p:nvSpPr>
            <p:spPr>
              <a:xfrm>
                <a:off x="152400" y="0"/>
                <a:ext cx="152400" cy="685800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18"/>
            <p:cNvGrpSpPr/>
            <p:nvPr/>
          </p:nvGrpSpPr>
          <p:grpSpPr>
            <a:xfrm>
              <a:off x="0" y="0"/>
              <a:ext cx="9144001" cy="6858000"/>
              <a:chOff x="0" y="0"/>
              <a:chExt cx="9144001" cy="6858000"/>
            </a:xfrm>
          </p:grpSpPr>
          <p:grpSp>
            <p:nvGrpSpPr>
              <p:cNvPr id="6" name="Group 3"/>
              <p:cNvGrpSpPr/>
              <p:nvPr/>
            </p:nvGrpSpPr>
            <p:grpSpPr>
              <a:xfrm>
                <a:off x="0" y="0"/>
                <a:ext cx="304800" cy="6858000"/>
                <a:chOff x="0" y="0"/>
                <a:chExt cx="304800" cy="6858000"/>
              </a:xfrm>
            </p:grpSpPr>
            <p:sp>
              <p:nvSpPr>
                <p:cNvPr id="17" name="Rectangle 1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2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4"/>
              <p:cNvGrpSpPr/>
              <p:nvPr/>
            </p:nvGrpSpPr>
            <p:grpSpPr>
              <a:xfrm flipH="1">
                <a:off x="8839200" y="0"/>
                <a:ext cx="304800" cy="6858000"/>
                <a:chOff x="0" y="0"/>
                <a:chExt cx="304800" cy="6858000"/>
              </a:xfrm>
            </p:grpSpPr>
            <p:sp>
              <p:nvSpPr>
                <p:cNvPr id="15" name="Rectangle 5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6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8"/>
              <p:cNvGrpSpPr/>
              <p:nvPr/>
            </p:nvGrpSpPr>
            <p:grpSpPr>
              <a:xfrm rot="5400000" flipH="1">
                <a:off x="4419600" y="2438400"/>
                <a:ext cx="304800" cy="8534400"/>
                <a:chOff x="0" y="0"/>
                <a:chExt cx="304800" cy="6858000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0" y="0"/>
                  <a:ext cx="152400" cy="6858000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52400" y="0"/>
                  <a:ext cx="152400" cy="6858000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L-Shape 8"/>
              <p:cNvSpPr/>
              <p:nvPr/>
            </p:nvSpPr>
            <p:spPr>
              <a:xfrm rot="5400000">
                <a:off x="54568" y="-21631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>
                <a:off x="10524" y="6264308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L-Shape 10"/>
              <p:cNvSpPr/>
              <p:nvPr/>
            </p:nvSpPr>
            <p:spPr>
              <a:xfrm rot="16200000" flipH="1">
                <a:off x="8588969" y="-10525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-Shape 11"/>
              <p:cNvSpPr/>
              <p:nvPr/>
            </p:nvSpPr>
            <p:spPr>
              <a:xfrm flipH="1">
                <a:off x="8617103" y="6246697"/>
                <a:ext cx="516371" cy="593692"/>
              </a:xfrm>
              <a:prstGeom prst="corner">
                <a:avLst>
                  <a:gd name="adj1" fmla="val 60898"/>
                  <a:gd name="adj2" fmla="val 5527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971800" y="4648200"/>
            <a:ext cx="3631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নিরাপত্তা পরিষদ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381000" y="5867400"/>
            <a:ext cx="8382000" cy="609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পরিষদের মোট সদস্য সংখ্যা ১৫। ৫টি স্থায়ী ও ১০ টি আস্থায়ী 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258</Words>
  <Application>Microsoft Office PowerPoint</Application>
  <PresentationFormat>On-screen Show (4:3)</PresentationFormat>
  <Paragraphs>56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Sharif</dc:creator>
  <cp:lastModifiedBy>Sharif</cp:lastModifiedBy>
  <cp:revision>36</cp:revision>
  <dcterms:created xsi:type="dcterms:W3CDTF">2015-11-03T04:44:09Z</dcterms:created>
  <dcterms:modified xsi:type="dcterms:W3CDTF">2015-11-08T01:44:01Z</dcterms:modified>
</cp:coreProperties>
</file>